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 Matthew 7:24-25</a:t>
            </a:r>
            <a:endParaRPr lang="en-US"/>
          </a:p>
          <a:p>
            <a:r>
              <a:rPr lang="en-US"/>
              <a:t>24 Therefore whosoever heareth these sayings of mine, and doeth them, I will liken him unto a wise man, which built his house upon a rock:</a:t>
            </a:r>
            <a:endParaRPr lang="en-US"/>
          </a:p>
          <a:p>
            <a:r>
              <a:rPr lang="en-US"/>
              <a:t>25 And the rain descended, and the floods came, and the winds blew, and beat upon that house; and it fell not: for it was founded upon a rock.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John Wycliffe 1330 - 1384   the Morning star of Reformation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240E-C92E-4D1C-82E1-C0E4713422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49B5-B163-4C23-B5F3-22B3BDC5C2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Snip Single Corner Rectangle 1"/>
          <p:cNvSpPr/>
          <p:nvPr/>
        </p:nvSpPr>
        <p:spPr>
          <a:xfrm>
            <a:off x="0" y="3997325"/>
            <a:ext cx="5725160" cy="1456690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" y="3836035"/>
            <a:ext cx="430403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Assurence</a:t>
            </a:r>
            <a:endParaRPr lang="en-US" altLang="zh-CN" sz="5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of Salvation</a:t>
            </a:r>
            <a:endParaRPr lang="en-US" altLang="zh-CN" sz="5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2318385"/>
            <a:ext cx="7262495" cy="3823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70" y="1167765"/>
            <a:ext cx="5953125" cy="151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2670" y="1503045"/>
            <a:ext cx="6902450" cy="3851910"/>
          </a:xfrm>
          <a:prstGeom prst="rect">
            <a:avLst/>
          </a:prstGeom>
        </p:spPr>
      </p:pic>
      <p:pic>
        <p:nvPicPr>
          <p:cNvPr id="4" name="Picture 3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318385"/>
            <a:ext cx="4820285" cy="25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0445" y="1518285"/>
            <a:ext cx="7094220" cy="3821430"/>
          </a:xfrm>
          <a:prstGeom prst="rect">
            <a:avLst/>
          </a:prstGeom>
        </p:spPr>
      </p:pic>
      <p:pic>
        <p:nvPicPr>
          <p:cNvPr id="3" name="Picture 2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318385"/>
            <a:ext cx="5053330" cy="266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715" y="1160780"/>
            <a:ext cx="6876415" cy="4536440"/>
          </a:xfrm>
          <a:prstGeom prst="rect">
            <a:avLst/>
          </a:prstGeom>
        </p:spPr>
      </p:pic>
      <p:pic>
        <p:nvPicPr>
          <p:cNvPr id="3" name="Picture 2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2393950"/>
            <a:ext cx="4846320" cy="255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5720" y="1282065"/>
            <a:ext cx="6753860" cy="4250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95990" y="4861560"/>
            <a:ext cx="666115" cy="562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80" y="809625"/>
            <a:ext cx="5247640" cy="5617210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0520" y="1239520"/>
            <a:ext cx="6664960" cy="4184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6965" y="4981575"/>
            <a:ext cx="440055" cy="44259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1239520"/>
            <a:ext cx="5304155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1305" y="989965"/>
            <a:ext cx="6594475" cy="4877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876300"/>
            <a:ext cx="5392420" cy="545338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3553460"/>
            <a:ext cx="2440940" cy="27762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7970" y="1110615"/>
            <a:ext cx="6716395" cy="4674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249555"/>
            <a:ext cx="5748655" cy="5247005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4210050"/>
            <a:ext cx="4847590" cy="255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5315" y="1732915"/>
            <a:ext cx="5258435" cy="3634105"/>
          </a:xfrm>
          <a:prstGeom prst="rect">
            <a:avLst/>
          </a:prstGeom>
        </p:spPr>
      </p:pic>
      <p:pic>
        <p:nvPicPr>
          <p:cNvPr id="3" name="Picture 2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" y="1009015"/>
            <a:ext cx="7470140" cy="3944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8730" y="5225415"/>
            <a:ext cx="55562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Matt. 7:24-25 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5895" y="983615"/>
            <a:ext cx="6690995" cy="4839970"/>
          </a:xfrm>
          <a:prstGeom prst="rect">
            <a:avLst/>
          </a:prstGeom>
        </p:spPr>
      </p:pic>
      <p:pic>
        <p:nvPicPr>
          <p:cNvPr id="3" name="Picture 2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5824220"/>
            <a:ext cx="263779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983615"/>
            <a:ext cx="5392420" cy="484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1820" y="3227070"/>
            <a:ext cx="6130290" cy="1596390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560070"/>
            <a:ext cx="4361815" cy="5738495"/>
          </a:xfrm>
          <a:prstGeom prst="ellipse">
            <a:avLst/>
          </a:prstGeom>
          <a:effectLst>
            <a:softEdge rad="508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1495" y="1539875"/>
            <a:ext cx="7743825" cy="3272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560070"/>
            <a:ext cx="4361815" cy="5738495"/>
          </a:xfrm>
          <a:prstGeom prst="ellipse">
            <a:avLst/>
          </a:prstGeom>
          <a:effectLst>
            <a:softEdge rad="508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445" y="1315720"/>
            <a:ext cx="6505575" cy="450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" y="360045"/>
            <a:ext cx="4372610" cy="6137910"/>
          </a:xfrm>
          <a:prstGeom prst="ellipse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3485" y="1346835"/>
            <a:ext cx="6578600" cy="410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26845"/>
            <a:ext cx="4781550" cy="4022090"/>
          </a:xfrm>
          <a:prstGeom prst="ellipse">
            <a:avLst/>
          </a:prstGeom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946150"/>
            <a:ext cx="10796270" cy="3669030"/>
          </a:xfrm>
          <a:prstGeom prst="rect">
            <a:avLst/>
          </a:prstGeom>
        </p:spPr>
      </p:pic>
      <p:pic>
        <p:nvPicPr>
          <p:cNvPr id="3" name="Picture 2" descr="Bi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0" y="4615180"/>
            <a:ext cx="435673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3280" y="974090"/>
            <a:ext cx="7474585" cy="4807585"/>
          </a:xfrm>
          <a:prstGeom prst="rect">
            <a:avLst/>
          </a:prstGeom>
        </p:spPr>
      </p:pic>
      <p:pic>
        <p:nvPicPr>
          <p:cNvPr id="3" name="Picture 2" descr="Elle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276860"/>
            <a:ext cx="5351145" cy="653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/>
      <vt:lpstr>Arial Unicode MS</vt:lpstr>
      <vt:lpstr>Calibri Light</vt:lpstr>
      <vt:lpstr>Calibri</vt:lpstr>
      <vt:lpstr>Almonte Snow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Harry,. Swire</dc:creator>
  <cp:lastModifiedBy>Harry</cp:lastModifiedBy>
  <cp:revision>28</cp:revision>
  <dcterms:created xsi:type="dcterms:W3CDTF">2017-11-02T21:34:00Z</dcterms:created>
  <dcterms:modified xsi:type="dcterms:W3CDTF">2017-11-04T16:08:03Z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