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57" r:id="rId4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6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en-US"/>
              <a:t> Matthew 7:24-25</a:t>
            </a:r>
            <a:endParaRPr lang="en-US"/>
          </a:p>
          <a:p>
            <a:r>
              <a:rPr lang="en-US"/>
              <a:t>24 Therefore whosoever heareth these sayings of mine, and doeth them, I will liken him unto a wise man, which built his house upon a rock:</a:t>
            </a:r>
            <a:endParaRPr lang="en-US"/>
          </a:p>
          <a:p>
            <a:r>
              <a:rPr lang="en-US"/>
              <a:t>25 And the rain descended, and the floods came, and the winds blew, and beat upon that house; and it fell not: for it was founded upon a rock.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en-US"/>
              <a:t>John Wycliffe 1330 - 1384   the Morning star of Reformation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240E-C92E-4D1C-82E1-C0E4713422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F49B5-B163-4C23-B5F3-22B3BDC5C2C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240E-C92E-4D1C-82E1-C0E4713422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F49B5-B163-4C23-B5F3-22B3BDC5C2C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240E-C92E-4D1C-82E1-C0E4713422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F49B5-B163-4C23-B5F3-22B3BDC5C2C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240E-C92E-4D1C-82E1-C0E4713422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F49B5-B163-4C23-B5F3-22B3BDC5C2C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240E-C92E-4D1C-82E1-C0E4713422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F49B5-B163-4C23-B5F3-22B3BDC5C2C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240E-C92E-4D1C-82E1-C0E47134225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F49B5-B163-4C23-B5F3-22B3BDC5C2C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240E-C92E-4D1C-82E1-C0E47134225D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F49B5-B163-4C23-B5F3-22B3BDC5C2C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240E-C92E-4D1C-82E1-C0E47134225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F49B5-B163-4C23-B5F3-22B3BDC5C2C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240E-C92E-4D1C-82E1-C0E47134225D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F49B5-B163-4C23-B5F3-22B3BDC5C2C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240E-C92E-4D1C-82E1-C0E47134225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F49B5-B163-4C23-B5F3-22B3BDC5C2C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240E-C92E-4D1C-82E1-C0E47134225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F49B5-B163-4C23-B5F3-22B3BDC5C2C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>
            <a:alphaModFix amt="39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8240E-C92E-4D1C-82E1-C0E4713422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F49B5-B163-4C23-B5F3-22B3BDC5C2C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emf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1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1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1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1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Snip Single Corner Rectangle 1"/>
          <p:cNvSpPr/>
          <p:nvPr/>
        </p:nvSpPr>
        <p:spPr>
          <a:xfrm>
            <a:off x="0" y="3997325"/>
            <a:ext cx="5725160" cy="1456690"/>
          </a:xfrm>
          <a:prstGeom prst="snip1Rect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92100" y="3836035"/>
            <a:ext cx="4304030" cy="17532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5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The Assurence</a:t>
            </a:r>
            <a:endParaRPr lang="en-US" altLang="zh-CN" sz="54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altLang="zh-CN" sz="5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of Salvation</a:t>
            </a:r>
            <a:endParaRPr lang="en-US" altLang="zh-CN" sz="54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ibl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" y="2318385"/>
            <a:ext cx="7262495" cy="38233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2970" y="1167765"/>
            <a:ext cx="5953125" cy="1511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52670" y="1503045"/>
            <a:ext cx="6902450" cy="3851910"/>
          </a:xfrm>
          <a:prstGeom prst="rect">
            <a:avLst/>
          </a:prstGeom>
        </p:spPr>
      </p:pic>
      <p:pic>
        <p:nvPicPr>
          <p:cNvPr id="4" name="Picture 3" descr="Bi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2318385"/>
            <a:ext cx="4820285" cy="2538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30445" y="1518285"/>
            <a:ext cx="7094220" cy="3821430"/>
          </a:xfrm>
          <a:prstGeom prst="rect">
            <a:avLst/>
          </a:prstGeom>
        </p:spPr>
      </p:pic>
      <p:pic>
        <p:nvPicPr>
          <p:cNvPr id="3" name="Picture 2" descr="Bi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2318385"/>
            <a:ext cx="5053330" cy="2660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31715" y="1160780"/>
            <a:ext cx="6876415" cy="4536440"/>
          </a:xfrm>
          <a:prstGeom prst="rect">
            <a:avLst/>
          </a:prstGeom>
        </p:spPr>
      </p:pic>
      <p:pic>
        <p:nvPicPr>
          <p:cNvPr id="3" name="Picture 2" descr="Bi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605" y="2393950"/>
            <a:ext cx="4846320" cy="2551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25720" y="1282065"/>
            <a:ext cx="6753860" cy="425005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095990" y="4861560"/>
            <a:ext cx="666115" cy="56261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180" y="809625"/>
            <a:ext cx="5247640" cy="5617210"/>
          </a:xfrm>
          <a:prstGeom prst="rect">
            <a:avLst/>
          </a:prstGeom>
          <a:effectLst>
            <a:softEdge rad="1778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30520" y="1239520"/>
            <a:ext cx="6664960" cy="41846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276965" y="4981575"/>
            <a:ext cx="440055" cy="44259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65" y="1239520"/>
            <a:ext cx="5304155" cy="4756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61305" y="989965"/>
            <a:ext cx="6594475" cy="48774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876300"/>
            <a:ext cx="5392420" cy="5453380"/>
          </a:xfrm>
          <a:prstGeom prst="rect">
            <a:avLst/>
          </a:prstGeom>
          <a:effectLst>
            <a:softEdge rad="2794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3553460"/>
            <a:ext cx="2440940" cy="2776220"/>
          </a:xfrm>
          <a:prstGeom prst="rect">
            <a:avLst/>
          </a:prstGeom>
          <a:effectLst>
            <a:softEdge rad="1524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7970" y="1110615"/>
            <a:ext cx="6716395" cy="46742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" y="249555"/>
            <a:ext cx="5748655" cy="5247005"/>
          </a:xfrm>
          <a:prstGeom prst="rect">
            <a:avLst/>
          </a:prstGeom>
          <a:effectLst>
            <a:softEdge rad="3810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45" y="4210050"/>
            <a:ext cx="4847590" cy="2552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5315" y="1732915"/>
            <a:ext cx="5258435" cy="3634105"/>
          </a:xfrm>
          <a:prstGeom prst="rect">
            <a:avLst/>
          </a:prstGeom>
        </p:spPr>
      </p:pic>
      <p:pic>
        <p:nvPicPr>
          <p:cNvPr id="3" name="Picture 2" descr="Bi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060" y="1009015"/>
            <a:ext cx="7470140" cy="39446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68730" y="5225415"/>
            <a:ext cx="555625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sz="7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Matt. 7:24-25 </a:t>
            </a:r>
            <a:endParaRPr lang="en-US" sz="72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55895" y="983615"/>
            <a:ext cx="6690995" cy="4839970"/>
          </a:xfrm>
          <a:prstGeom prst="rect">
            <a:avLst/>
          </a:prstGeom>
        </p:spPr>
      </p:pic>
      <p:pic>
        <p:nvPicPr>
          <p:cNvPr id="3" name="Picture 2" descr="Bi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100" y="5824220"/>
            <a:ext cx="2637790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" y="983615"/>
            <a:ext cx="5392420" cy="4840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71820" y="3227070"/>
            <a:ext cx="6130290" cy="1596390"/>
          </a:xfrm>
          <a:prstGeom prst="rect">
            <a:avLst/>
          </a:prstGeom>
          <a:effectLst>
            <a:softEdge rad="3048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45" y="560070"/>
            <a:ext cx="4361815" cy="5738495"/>
          </a:xfrm>
          <a:prstGeom prst="ellipse">
            <a:avLst/>
          </a:prstGeom>
          <a:effectLst>
            <a:softEdge rad="508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41495" y="1539875"/>
            <a:ext cx="7743825" cy="32727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45" y="560070"/>
            <a:ext cx="4361815" cy="5738495"/>
          </a:xfrm>
          <a:prstGeom prst="ellipse">
            <a:avLst/>
          </a:prstGeom>
          <a:effectLst>
            <a:softEdge rad="508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92445" y="1315720"/>
            <a:ext cx="6505575" cy="45021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135" y="360045"/>
            <a:ext cx="4372610" cy="6137910"/>
          </a:xfrm>
          <a:prstGeom prst="ellipse">
            <a:avLst/>
          </a:prstGeom>
          <a:effectLst>
            <a:softEdge rad="2794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3485" y="1346835"/>
            <a:ext cx="6578600" cy="4102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1426845"/>
            <a:ext cx="4781550" cy="4022090"/>
          </a:xfrm>
          <a:prstGeom prst="ellipse">
            <a:avLst/>
          </a:prstGeom>
          <a:effectLst>
            <a:softEdge rad="1778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7865" y="946150"/>
            <a:ext cx="10796270" cy="3669030"/>
          </a:xfrm>
          <a:prstGeom prst="rect">
            <a:avLst/>
          </a:prstGeom>
        </p:spPr>
      </p:pic>
      <p:pic>
        <p:nvPicPr>
          <p:cNvPr id="3" name="Picture 2" descr="Bi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950" y="4615180"/>
            <a:ext cx="4356735" cy="1762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53280" y="974090"/>
            <a:ext cx="7474585" cy="4807585"/>
          </a:xfrm>
          <a:prstGeom prst="rect">
            <a:avLst/>
          </a:prstGeom>
        </p:spPr>
      </p:pic>
      <p:pic>
        <p:nvPicPr>
          <p:cNvPr id="3" name="Picture 2" descr="Ellen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" y="276860"/>
            <a:ext cx="5351145" cy="65347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WPS Presentation</Application>
  <PresentationFormat>Widescreen</PresentationFormat>
  <Paragraphs>5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7" baseType="lpstr">
      <vt:lpstr>Arial</vt:lpstr>
      <vt:lpstr>SimSun</vt:lpstr>
      <vt:lpstr>Wingdings</vt:lpstr>
      <vt:lpstr>Microsoft YaHei</vt:lpstr>
      <vt:lpstr/>
      <vt:lpstr>Arial Unicode MS</vt:lpstr>
      <vt:lpstr>Calibri Light</vt:lpstr>
      <vt:lpstr>Calibri</vt:lpstr>
      <vt:lpstr>Almonte Snow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Harry,. Swire</dc:creator>
  <cp:lastModifiedBy>Harry</cp:lastModifiedBy>
  <cp:revision>28</cp:revision>
  <dcterms:created xsi:type="dcterms:W3CDTF">2017-11-02T21:34:00Z</dcterms:created>
  <dcterms:modified xsi:type="dcterms:W3CDTF">2017-11-04T16:08:03Z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1033-10.2.0.5934</vt:lpwstr>
  </property>
</Properties>
</file>